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8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29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82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21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2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53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93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8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19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43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50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8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49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2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21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10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36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632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63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40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99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181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35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169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270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67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3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733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239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263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061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992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DEED-8F4E-4553-A53D-E4B22E6255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BAAD-AA1D-487F-826F-40C25685D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906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2CD-33E6-4131-B4DA-9369651252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1676-2318-499D-BD3C-FB531E9C03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674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EBBD-FBFD-4C2A-97EB-011456B1D5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30C-2665-4D1B-AAF8-534CA5D4FD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260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C7A0-0333-4BE5-90BB-43A430C32C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7816-C12C-4DE7-9192-2F7258B7C1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544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D3E-2AD2-450F-9C08-B0615F02DAB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A4BA-027D-4BB5-AB6A-F0FC7C110D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9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CE7B-69AD-4D67-B648-9A9E4340C2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9360-905F-4179-8EC6-D243356DB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615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7B3-78C5-4A2A-B2EA-D39F7A9BC3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1194-CA9E-4A08-BCCA-CD4CC3D2BD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381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B7FB-24B2-4B36-8282-6B7282C552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4E89-1986-469F-9B21-E272C70198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336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6B56-7505-49BC-9FC3-917556A1A7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CDB-4BDC-40E0-9A48-FA69B9FBAB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15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6AB7-CAAD-496F-B9BC-DCF6EBA9E4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9361-2D18-469D-AD82-43ABCD955A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362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3AC9-D2E0-46A7-B1BD-ECA62C36A1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9F22-D165-44AF-A902-181714058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7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9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9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D8217-EDBD-4074-B9FA-6C9E0065EB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EC0AA-2C09-4BD5-98C3-24A44AE8C0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__________Microsoft_Excel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__________Microsoft_Excel2.xls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oleObject" Target="../embeddings/__________Microsoft_Excel3.xls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__________Microsoft_Excel4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794" y="649288"/>
            <a:ext cx="7510463" cy="1325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ОСНОВНЫЕ ХАРАКТЕРИСТИКИ БЮДЖЕТА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</a:t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Карачаево – Черкесской Республики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год, плановый период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2020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2021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гг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. (корректировка от 30.01.2019 г.)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8436" name="Объект 14"/>
          <p:cNvGraphicFramePr>
            <a:graphicFrameLocks noGrp="1"/>
          </p:cNvGraphicFramePr>
          <p:nvPr>
            <p:ph idx="1"/>
          </p:nvPr>
        </p:nvGraphicFramePr>
        <p:xfrm>
          <a:off x="1891904" y="2259040"/>
          <a:ext cx="7962900" cy="445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10614056" imgH="4456562" progId="Excel.Chart.8">
                  <p:embed/>
                </p:oleObj>
              </mc:Choice>
              <mc:Fallback>
                <p:oleObj r:id="rId5" imgW="10614056" imgH="44565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904" y="2259040"/>
                        <a:ext cx="7962900" cy="445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466" y="90488"/>
            <a:ext cx="7456884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год, плановый период 2020 и 2021 гг.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(корректировка от 30.01.2019 г.)</a:t>
            </a:r>
            <a:endParaRPr lang="ru-RU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460" name="Объект 2"/>
          <p:cNvSpPr>
            <a:spLocks noGrp="1"/>
          </p:cNvSpPr>
          <p:nvPr>
            <p:ph idx="1"/>
          </p:nvPr>
        </p:nvSpPr>
        <p:spPr>
          <a:xfrm>
            <a:off x="1610916" y="2555896"/>
            <a:ext cx="6904434" cy="5318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На 2019 год запланированы расходы в сумме </a:t>
            </a:r>
            <a:r>
              <a:rPr lang="ru-RU" sz="2000" b="1" smtClean="0">
                <a:latin typeface="Arial" charset="0"/>
                <a:cs typeface="Arial" charset="0"/>
              </a:rPr>
              <a:t>1</a:t>
            </a:r>
            <a:r>
              <a:rPr lang="en-US" sz="2000" b="1" smtClean="0">
                <a:latin typeface="Arial" charset="0"/>
                <a:cs typeface="Arial" charset="0"/>
              </a:rPr>
              <a:t>1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682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083</a:t>
            </a:r>
            <a:r>
              <a:rPr lang="ru-RU" sz="2000" b="1" smtClean="0">
                <a:latin typeface="Arial" charset="0"/>
                <a:cs typeface="Arial" charset="0"/>
              </a:rPr>
              <a:t>,</a:t>
            </a:r>
            <a:r>
              <a:rPr lang="en-US" sz="2000" b="1" smtClean="0">
                <a:latin typeface="Arial" charset="0"/>
                <a:cs typeface="Arial" charset="0"/>
              </a:rPr>
              <a:t>57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19461" name="Диаграмма 6"/>
          <p:cNvGraphicFramePr>
            <a:graphicFrameLocks/>
          </p:cNvGraphicFramePr>
          <p:nvPr/>
        </p:nvGraphicFramePr>
        <p:xfrm>
          <a:off x="1584733" y="2990871"/>
          <a:ext cx="7287815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9717866" imgH="3755461" progId="Excel.Chart.8">
                  <p:embed/>
                </p:oleObj>
              </mc:Choice>
              <mc:Fallback>
                <p:oleObj r:id="rId5" imgW="9717866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733" y="2990871"/>
                        <a:ext cx="7287815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6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466" y="90488"/>
            <a:ext cx="7456884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год, плановый период 2020 и 2021 гг.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(корректировка от 30.01.2019 г.)</a:t>
            </a:r>
            <a:endParaRPr lang="ru-RU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484" name="Объект 2"/>
          <p:cNvSpPr>
            <a:spLocks noGrp="1"/>
          </p:cNvSpPr>
          <p:nvPr>
            <p:ph idx="1"/>
          </p:nvPr>
        </p:nvSpPr>
        <p:spPr>
          <a:xfrm>
            <a:off x="1610916" y="2555888"/>
            <a:ext cx="6904434" cy="5318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На 2020 год запланированы расходы в сумме </a:t>
            </a:r>
            <a:r>
              <a:rPr lang="ru-RU" sz="2000" b="1" smtClean="0">
                <a:latin typeface="Arial" charset="0"/>
                <a:cs typeface="Arial" charset="0"/>
              </a:rPr>
              <a:t>1</a:t>
            </a:r>
            <a:r>
              <a:rPr lang="en-US" sz="2000" b="1" smtClean="0">
                <a:latin typeface="Arial" charset="0"/>
                <a:cs typeface="Arial" charset="0"/>
              </a:rPr>
              <a:t>1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6</a:t>
            </a:r>
            <a:r>
              <a:rPr lang="ru-RU" sz="2000" b="1" smtClean="0">
                <a:latin typeface="Arial" charset="0"/>
                <a:cs typeface="Arial" charset="0"/>
              </a:rPr>
              <a:t>3</a:t>
            </a:r>
            <a:r>
              <a:rPr lang="en-US" sz="2000" b="1" smtClean="0">
                <a:latin typeface="Arial" charset="0"/>
                <a:cs typeface="Arial" charset="0"/>
              </a:rPr>
              <a:t>2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083</a:t>
            </a:r>
            <a:r>
              <a:rPr lang="ru-RU" sz="2000" b="1" smtClean="0">
                <a:latin typeface="Arial" charset="0"/>
                <a:cs typeface="Arial" charset="0"/>
              </a:rPr>
              <a:t>,</a:t>
            </a:r>
            <a:r>
              <a:rPr lang="en-US" sz="2000" b="1" smtClean="0">
                <a:latin typeface="Arial" charset="0"/>
                <a:cs typeface="Arial" charset="0"/>
              </a:rPr>
              <a:t>57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20485" name="Диаграмма 6"/>
          <p:cNvGraphicFramePr>
            <a:graphicFrameLocks/>
          </p:cNvGraphicFramePr>
          <p:nvPr/>
        </p:nvGraphicFramePr>
        <p:xfrm>
          <a:off x="1584729" y="2990863"/>
          <a:ext cx="7287815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5" imgW="9717866" imgH="3755461" progId="Excel.Chart.8">
                  <p:embed/>
                </p:oleObj>
              </mc:Choice>
              <mc:Fallback>
                <p:oleObj r:id="rId5" imgW="9717866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729" y="2990863"/>
                        <a:ext cx="7287815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1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" y="0"/>
            <a:ext cx="9145191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466" y="90488"/>
            <a:ext cx="7456884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ФУНКЦИОНАЛЬНОЕ СТРОЕНИЕ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РАСХОДОВ БЮДЖЕТА 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 сельского поселения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Урупского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2019 год, плановый период 2020 и 2021 гг.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(корректировка от 30.01.2019 г.)</a:t>
            </a:r>
            <a:endParaRPr lang="ru-RU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508" name="Объект 2"/>
          <p:cNvSpPr>
            <a:spLocks noGrp="1"/>
          </p:cNvSpPr>
          <p:nvPr>
            <p:ph idx="1"/>
          </p:nvPr>
        </p:nvSpPr>
        <p:spPr>
          <a:xfrm>
            <a:off x="1610916" y="2555878"/>
            <a:ext cx="6904434" cy="5318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smtClean="0">
                <a:latin typeface="Arial" charset="0"/>
                <a:cs typeface="Arial" charset="0"/>
              </a:rPr>
              <a:t>На 2021 год запланированы расходы в сумме </a:t>
            </a:r>
            <a:r>
              <a:rPr lang="ru-RU" sz="2000" b="1" smtClean="0">
                <a:latin typeface="Arial" charset="0"/>
                <a:cs typeface="Arial" charset="0"/>
              </a:rPr>
              <a:t>1</a:t>
            </a:r>
            <a:r>
              <a:rPr lang="en-US" sz="2000" b="1" smtClean="0">
                <a:latin typeface="Arial" charset="0"/>
                <a:cs typeface="Arial" charset="0"/>
              </a:rPr>
              <a:t>1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6</a:t>
            </a:r>
            <a:r>
              <a:rPr lang="ru-RU" sz="2000" b="1" smtClean="0">
                <a:latin typeface="Arial" charset="0"/>
                <a:cs typeface="Arial" charset="0"/>
              </a:rPr>
              <a:t>3</a:t>
            </a:r>
            <a:r>
              <a:rPr lang="en-US" sz="2000" b="1" smtClean="0">
                <a:latin typeface="Arial" charset="0"/>
                <a:cs typeface="Arial" charset="0"/>
              </a:rPr>
              <a:t>2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en-US" sz="2000" b="1" smtClean="0">
                <a:latin typeface="Arial" charset="0"/>
                <a:cs typeface="Arial" charset="0"/>
              </a:rPr>
              <a:t>083</a:t>
            </a:r>
            <a:r>
              <a:rPr lang="ru-RU" sz="2000" b="1" smtClean="0">
                <a:latin typeface="Arial" charset="0"/>
                <a:cs typeface="Arial" charset="0"/>
              </a:rPr>
              <a:t>,</a:t>
            </a:r>
            <a:r>
              <a:rPr lang="en-US" sz="2000" b="1" smtClean="0">
                <a:latin typeface="Arial" charset="0"/>
                <a:cs typeface="Arial" charset="0"/>
              </a:rPr>
              <a:t>57</a:t>
            </a:r>
            <a:r>
              <a:rPr lang="ru-RU" sz="2000" b="1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21509" name="Диаграмма 6"/>
          <p:cNvGraphicFramePr>
            <a:graphicFrameLocks/>
          </p:cNvGraphicFramePr>
          <p:nvPr/>
        </p:nvGraphicFramePr>
        <p:xfrm>
          <a:off x="1584724" y="2990853"/>
          <a:ext cx="7287815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5" imgW="9717866" imgH="3755461" progId="Excel.Chart.8">
                  <p:embed/>
                </p:oleObj>
              </mc:Choice>
              <mc:Fallback>
                <p:oleObj r:id="rId5" imgW="9717866" imgH="3755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724" y="2990853"/>
                        <a:ext cx="7287815" cy="375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17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Тема Office</vt:lpstr>
      <vt:lpstr>1_Тема Office</vt:lpstr>
      <vt:lpstr>2_Тема Office</vt:lpstr>
      <vt:lpstr>3_Тема Office</vt:lpstr>
      <vt:lpstr>4_Тема Office</vt:lpstr>
      <vt:lpstr>Диаграмма Microsoft Excel</vt:lpstr>
      <vt:lpstr>ОСНОВНЫЕ ХАРАКТЕРИСТИКИ БЮДЖЕТА  Преградненского сельского поселения Урупского района  Карачаево – Черкесской Республики на 2019 год, плановый период 2020 и 2021 гг. (корректировка от 30.01.2019 г.)</vt:lpstr>
      <vt:lpstr>  ФУНКЦИОНАЛЬНОЕ СТРОЕНИЕ  РАСХОДОВ БЮДЖЕТА   Преградненского сельского поселения Урупского района Карачаево-Черкесской Республики на 2019 год, плановый период 2020 и 2021 гг. (корректировка от 30.01.2019 г.)</vt:lpstr>
      <vt:lpstr>  ФУНКЦИОНАЛЬНОЕ СТРОЕНИЕ  РАСХОДОВ БЮДЖЕТА   Преградненского сельского поселения Урупского района Карачаево-Черкесской Республики на 2019 год, плановый период 2020 и 2021 гг. (корректировка от 30.01.2019 г.)</vt:lpstr>
      <vt:lpstr>  ФУНКЦИОНАЛЬНОЕ СТРОЕНИЕ  РАСХОДОВ БЮДЖЕТА   Преградненского сельского поселения Урупского района Карачаево-Черкесской Республики на 2019 год, плановый период 2020 и 2021 гг. (корректировка от 30.01.2019 г.)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Преградненского сельского поселения Урупского района  Карачаево – Черкесской Республики на 2019 год, плановый период 2020 и 2021 гг. (корректировка от 30.01.2019 г.)</dc:title>
  <dc:creator>glspe</dc:creator>
  <cp:lastModifiedBy>glspe</cp:lastModifiedBy>
  <cp:revision>1</cp:revision>
  <dcterms:created xsi:type="dcterms:W3CDTF">2020-09-02T11:42:51Z</dcterms:created>
  <dcterms:modified xsi:type="dcterms:W3CDTF">2020-09-02T11:43:41Z</dcterms:modified>
</cp:coreProperties>
</file>