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1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23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7014-08C2-4DD5-BDFE-0031D3A0AF60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5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21AE-7CD0-4133-9031-F47452891145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0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7818-1A7B-4F6B-8288-136D6B15B52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5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5BCA-D208-440A-83D0-3CD86800EF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4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C1DF-11A7-44AA-9773-394E5A4E1DB8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3D43-DF1D-42E9-B28C-02CBBBBB45C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99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DB65-96A2-4BFA-BC0A-6B4B699FDA62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F75B6-4CE7-41C5-9A1F-DC25998057DD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49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1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5" y="131604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4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C3B1-DEE4-47EA-94F9-6BF3E8C9C3D6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2EBC-774E-41D9-846D-A42B89489B3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5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F312-34F0-4323-A0EB-955A8C116FF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5F41-D5AE-4A63-8262-539494C0384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47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46DD-75F0-4C5D-B233-16984DE53D3A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386A-F208-4A10-967F-DAD76A7093C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7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2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1C7C-48EB-4520-B556-ABD52E93495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24CC-9A29-40EC-93A0-B0EF2C06FC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0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3B75-5104-421D-A3C3-C90580F5D41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5C56-B732-467D-89EC-AC57670C8BC1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04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CFF1-39B4-41BD-98A3-C83F6744C83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CB4F-72DB-4C95-A778-59E428F7050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621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94CC-C9BA-4E2D-83D3-0676386BF6A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A770-DDF2-4493-8991-1B4723CC3DE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799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1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9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7014-08C2-4DD5-BDFE-0031D3A0AF60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3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21AE-7CD0-4133-9031-F47452891145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24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7818-1A7B-4F6B-8288-136D6B15B52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3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5BCA-D208-440A-83D0-3CD86800EF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07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C1DF-11A7-44AA-9773-394E5A4E1DB8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3D43-DF1D-42E9-B28C-02CBBBBB45C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91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DB65-96A2-4BFA-BC0A-6B4B699FDA62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F75B6-4CE7-41C5-9A1F-DC25998057DD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02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5" y="1316045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45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C3B1-DEE4-47EA-94F9-6BF3E8C9C3D6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2EBC-774E-41D9-846D-A42B89489B3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44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F312-34F0-4323-A0EB-955A8C116FF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5F41-D5AE-4A63-8262-539494C0384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9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46DD-75F0-4C5D-B233-16984DE53D3A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386A-F208-4A10-967F-DAD76A7093C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25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1C7C-48EB-4520-B556-ABD52E93495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24CC-9A29-40EC-93A0-B0EF2C06FC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07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3B75-5104-421D-A3C3-C90580F5D41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5C56-B732-467D-89EC-AC57670C8BC1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029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CFF1-39B4-41BD-98A3-C83F6744C83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CB4F-72DB-4C95-A778-59E428F7050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36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94CC-C9BA-4E2D-83D3-0676386BF6A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A770-DDF2-4493-8991-1B4723CC3DE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087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7014-08C2-4DD5-BDFE-0031D3A0AF60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21AE-7CD0-4133-9031-F47452891145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161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7818-1A7B-4F6B-8288-136D6B15B52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429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5BCA-D208-440A-83D0-3CD86800EF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468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C1DF-11A7-44AA-9773-394E5A4E1DB8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3D43-DF1D-42E9-B28C-02CBBBBB45C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91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DB65-96A2-4BFA-BC0A-6B4B699FDA62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F75B6-4CE7-41C5-9A1F-DC25998057DD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43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C3B1-DEE4-47EA-94F9-6BF3E8C9C3D6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2EBC-774E-41D9-846D-A42B89489B3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92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F312-34F0-4323-A0EB-955A8C116FF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5F41-D5AE-4A63-8262-539494C0384A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3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46DD-75F0-4C5D-B233-16984DE53D3A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386A-F208-4A10-967F-DAD76A7093CB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421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1C7C-48EB-4520-B556-ABD52E93495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24CC-9A29-40EC-93A0-B0EF2C06FCF4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44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3B75-5104-421D-A3C3-C90580F5D414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5C56-B732-467D-89EC-AC57670C8BC1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784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CFF1-39B4-41BD-98A3-C83F6744C83F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CB4F-72DB-4C95-A778-59E428F7050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358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94CC-C9BA-4E2D-83D3-0676386BF6A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A770-DDF2-4493-8991-1B4723CC3DE3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3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1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7B9CD-EEAD-418E-8D9D-9BA1005D16E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1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A8D778-0F65-4767-9026-54C31EB01956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1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9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7B9CD-EEAD-418E-8D9D-9BA1005D16E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7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A8D778-0F65-4767-9026-54C31EB01956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9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3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7B9CD-EEAD-418E-8D9D-9BA1005D16E5}" type="datetimeFigureOut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27.08.2020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A8D778-0F65-4767-9026-54C31EB01956}" type="slidenum">
              <a:rPr lang="ru-RU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1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2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174" y="582613"/>
            <a:ext cx="8320088" cy="1325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ОБЪЁМ БЮДЖЕТА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сельского поселения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2020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год, плановый период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2021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2022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гг. (корректировка от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31.01.2020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г.)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1306116" y="2278076"/>
            <a:ext cx="7209234" cy="7842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Общий объем доходов и расходов местного бюджета на </a:t>
            </a: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2020</a:t>
            </a: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год: </a:t>
            </a: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988219" y="2879731"/>
            <a:ext cx="7705725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prstClr val="black"/>
                </a:solidFill>
              </a:rPr>
              <a:t>Доходы: 13 285 000,00 рублей; </a:t>
            </a:r>
            <a:endParaRPr lang="ru-RU" sz="200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prstClr val="black"/>
                </a:solidFill>
              </a:rPr>
              <a:t>Расходы: 14 170 946,12 рублей</a:t>
            </a:r>
            <a:r>
              <a:rPr lang="ru-RU" sz="2000" smtClean="0">
                <a:solidFill>
                  <a:prstClr val="black"/>
                </a:solidFill>
              </a:rPr>
              <a:t> ;</a:t>
            </a:r>
            <a:endParaRPr lang="ru-RU" sz="2000" b="1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prstClr val="black"/>
                </a:solidFill>
              </a:rPr>
              <a:t>Дефицит бюджета: 885 946,12 рублей</a:t>
            </a:r>
            <a:r>
              <a:rPr lang="ru-RU" sz="2000" smtClean="0">
                <a:solidFill>
                  <a:prstClr val="black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i="1" smtClean="0">
                <a:solidFill>
                  <a:prstClr val="black"/>
                </a:solidFill>
              </a:rPr>
              <a:t>Изменения приняты в связи с  необходимостью направления свободных остатков налоговых и неналоговых доходов по состоянию на 01.01.2020 г. и в связи с недостаточностью плановых назначений на оформление в собственность паев с/х назначения, для приведения в соответствие с бюджетной классификацией, ремонт памятного креста, компенсация на лечение.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i="1" smtClean="0">
              <a:solidFill>
                <a:prstClr val="black"/>
              </a:solidFill>
            </a:endParaRPr>
          </a:p>
        </p:txBody>
      </p:sp>
      <p:pic>
        <p:nvPicPr>
          <p:cNvPr id="28677" name="Picture 7" descr="C:\Users\User-cons2\Desktop\Татьяна\бюджет\image0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537" y="2687640"/>
            <a:ext cx="2712244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6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697" y="555634"/>
            <a:ext cx="8371284" cy="1325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ОБЪЁМ БЮДЖЕТА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сельского поселения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2020 год, плановый период 2021 и 2022 гг. (корректировка от 31.01.2020 г.)</a:t>
            </a:r>
          </a:p>
        </p:txBody>
      </p:sp>
      <p:graphicFrame>
        <p:nvGraphicFramePr>
          <p:cNvPr id="29699" name="Объект 2"/>
          <p:cNvGraphicFramePr>
            <a:graphicFrameLocks/>
          </p:cNvGraphicFramePr>
          <p:nvPr/>
        </p:nvGraphicFramePr>
        <p:xfrm>
          <a:off x="547692" y="3149600"/>
          <a:ext cx="7895035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10522608" imgH="3084843" progId="Excel.Chart.8">
                  <p:embed/>
                </p:oleObj>
              </mc:Choice>
              <mc:Fallback>
                <p:oleObj r:id="rId3" imgW="10522608" imgH="3084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92" y="3149600"/>
                        <a:ext cx="7895035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Объект 3"/>
          <p:cNvSpPr>
            <a:spLocks noGrp="1"/>
          </p:cNvSpPr>
          <p:nvPr>
            <p:ph idx="1"/>
          </p:nvPr>
        </p:nvSpPr>
        <p:spPr>
          <a:xfrm>
            <a:off x="2037162" y="6172200"/>
            <a:ext cx="6282928" cy="484188"/>
          </a:xfrm>
        </p:spPr>
        <p:txBody>
          <a:bodyPr/>
          <a:lstStyle/>
          <a:p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Безвозмездные поступления: </a:t>
            </a:r>
            <a:r>
              <a:rPr lang="ru-RU" sz="2000" b="1" smtClean="0">
                <a:solidFill>
                  <a:schemeClr val="tx1"/>
                </a:solidFill>
              </a:rPr>
              <a:t>6 837 400,00 </a:t>
            </a: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рублей</a:t>
            </a:r>
            <a:r>
              <a:rPr lang="ru-RU" b="1" smtClean="0"/>
              <a:t>.</a:t>
            </a:r>
            <a:endParaRPr lang="ru-RU" b="1" smtClean="0">
              <a:latin typeface="Arial" charset="0"/>
            </a:endParaRPr>
          </a:p>
          <a:p>
            <a:endParaRPr lang="ru-RU" smtClean="0"/>
          </a:p>
        </p:txBody>
      </p:sp>
      <p:sp>
        <p:nvSpPr>
          <p:cNvPr id="29701" name="Объект 2"/>
          <p:cNvSpPr txBox="1">
            <a:spLocks/>
          </p:cNvSpPr>
          <p:nvPr/>
        </p:nvSpPr>
        <p:spPr bwMode="auto">
          <a:xfrm>
            <a:off x="1335886" y="2397134"/>
            <a:ext cx="690443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None/>
            </a:pPr>
            <a:r>
              <a:rPr lang="ru-RU" sz="2000" smtClean="0">
                <a:solidFill>
                  <a:prstClr val="black"/>
                </a:solidFill>
                <a:latin typeface="Arial" charset="0"/>
              </a:rPr>
              <a:t>Объем налоговых и неналоговых доходов местного бюджета на </a:t>
            </a:r>
            <a:r>
              <a:rPr lang="ru-RU" sz="2000" b="1" smtClean="0">
                <a:solidFill>
                  <a:prstClr val="black"/>
                </a:solidFill>
                <a:latin typeface="Arial" charset="0"/>
              </a:rPr>
              <a:t>2020</a:t>
            </a:r>
            <a:r>
              <a:rPr lang="ru-RU" sz="2000" smtClean="0">
                <a:solidFill>
                  <a:prstClr val="black"/>
                </a:solidFill>
                <a:latin typeface="Arial" charset="0"/>
              </a:rPr>
              <a:t> год прогнозируется в сумме </a:t>
            </a:r>
            <a:r>
              <a:rPr lang="ru-RU" sz="2000" b="1" smtClean="0">
                <a:solidFill>
                  <a:prstClr val="black"/>
                </a:solidFill>
              </a:rPr>
              <a:t>6 447 600,00 </a:t>
            </a:r>
            <a:r>
              <a:rPr lang="ru-RU" sz="2000" smtClean="0">
                <a:solidFill>
                  <a:prstClr val="black"/>
                </a:solidFill>
                <a:latin typeface="Arial" charset="0"/>
              </a:rPr>
              <a:t>рублей:</a:t>
            </a:r>
          </a:p>
        </p:txBody>
      </p:sp>
    </p:spTree>
    <p:extLst>
      <p:ext uri="{BB962C8B-B14F-4D97-AF65-F5344CB8AC3E}">
        <p14:creationId xmlns:p14="http://schemas.microsoft.com/office/powerpoint/2010/main" val="7809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84560" y="698500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ФУНКЦИОНАЛЬНОЕ СТРОЕНИЕ 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РАСХОДОВ БЮДЖЕТА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сельского поселения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2020 год, плановый период 2021 и 2022 гг. (корректировка от 31.01.2020 г.)</a:t>
            </a:r>
          </a:p>
        </p:txBody>
      </p:sp>
      <p:sp>
        <p:nvSpPr>
          <p:cNvPr id="30723" name="Объект 3"/>
          <p:cNvSpPr>
            <a:spLocks noGrp="1"/>
          </p:cNvSpPr>
          <p:nvPr>
            <p:ph idx="1"/>
          </p:nvPr>
        </p:nvSpPr>
        <p:spPr>
          <a:xfrm>
            <a:off x="457200" y="2268541"/>
            <a:ext cx="8686800" cy="64293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На </a:t>
            </a:r>
            <a:r>
              <a:rPr lang="ru-RU" sz="2000" b="1" u="sng" smtClean="0">
                <a:solidFill>
                  <a:schemeClr val="tx1"/>
                </a:solidFill>
                <a:latin typeface="Arial" charset="0"/>
                <a:cs typeface="Arial" charset="0"/>
              </a:rPr>
              <a:t>2020</a:t>
            </a: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 год запланированы расходы в сумме </a:t>
            </a:r>
            <a:r>
              <a:rPr lang="ru-RU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14 170 946,12 </a:t>
            </a: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рублей</a:t>
            </a:r>
            <a:r>
              <a:rPr lang="ru-RU" sz="2000" smtClean="0">
                <a:latin typeface="Arial" charset="0"/>
                <a:cs typeface="Arial" charset="0"/>
              </a:rPr>
              <a:t>:</a:t>
            </a:r>
          </a:p>
        </p:txBody>
      </p:sp>
      <p:graphicFrame>
        <p:nvGraphicFramePr>
          <p:cNvPr id="30724" name="Диаграмма 6"/>
          <p:cNvGraphicFramePr>
            <a:graphicFrameLocks/>
          </p:cNvGraphicFramePr>
          <p:nvPr/>
        </p:nvGraphicFramePr>
        <p:xfrm>
          <a:off x="1393031" y="2963866"/>
          <a:ext cx="7030641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9370364" imgH="3755461" progId="Excel.Chart.8">
                  <p:embed/>
                </p:oleObj>
              </mc:Choice>
              <mc:Fallback>
                <p:oleObj r:id="rId3" imgW="9370364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031" y="2963866"/>
                        <a:ext cx="7030641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3827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Тема Office</vt:lpstr>
      <vt:lpstr>Трек</vt:lpstr>
      <vt:lpstr>1_Трек</vt:lpstr>
      <vt:lpstr>2_Трек</vt:lpstr>
      <vt:lpstr>Диаграмма Microsoft Excel</vt:lpstr>
      <vt:lpstr>ОБЪЁМ БЮДЖЕТА  Преградненского  сельского поселения Урупского района карачаево-черкесской Республики на 2020 год, плановый период 2021 и 2022 гг. (корректировка от 31.01.2020 г.)</vt:lpstr>
      <vt:lpstr>ОБЪЁМ БЮДЖЕТА  Преградненского  сельского поселения Урупского района карачаево-черкесской Республики на 2020 год, плановый период 2021 и 2022 гг. (корректировка от 31.01.2020 г.)</vt:lpstr>
      <vt:lpstr>ФУНКЦИОНАЛЬНОЕ СТРОЕНИЕ  РАСХОДОВ БЮДЖЕТА  Преградненского  сельского поселения Урупского района карачаево-черкесской Республики на 2020 год, плановый период 2021 и 2022 гг. (корректировка от 31.01.2020 г.)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ОБЪЁМ БЮДЖЕТА  Преградненского  сельского поселения Урупского района карачаево-черкесской Республики на 2020 год, плановый период 2021 и 2022 гг. (корректировка от 31.01.2020 г.)</dc:title>
  <dc:creator>glspe</dc:creator>
  <cp:lastModifiedBy>glspe</cp:lastModifiedBy>
  <cp:revision>1</cp:revision>
  <dcterms:created xsi:type="dcterms:W3CDTF">2020-08-27T05:31:40Z</dcterms:created>
  <dcterms:modified xsi:type="dcterms:W3CDTF">2020-08-27T05:32:44Z</dcterms:modified>
</cp:coreProperties>
</file>