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6341-6967-4B85-A0AA-582DBB29B471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1251-D9B4-4222-A749-4CEEFD17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56341-6967-4B85-A0AA-582DBB29B471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F1251-D9B4-4222-A749-4CEEFD170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</a:t>
            </a:r>
            <a:r>
              <a:rPr lang="ru-RU" altLang="ru-RU" smtClean="0"/>
              <a:t>Пути передачи ящура</a:t>
            </a:r>
            <a:endParaRPr lang="en-US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91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</a:t>
            </a:r>
            <a:r>
              <a:rPr lang="ru-RU" altLang="ru-RU" smtClean="0"/>
              <a:t>Пути входа инфекции</a:t>
            </a:r>
            <a:endParaRPr lang="en-US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963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53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 </a:t>
            </a:r>
            <a:r>
              <a:rPr lang="ru-RU" altLang="ru-RU" smtClean="0"/>
              <a:t>Клинические признаки</a:t>
            </a:r>
            <a:endParaRPr lang="en-US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488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Классическая клиническая картина при ящуре у КРС в полевых условиях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/>
              <a:t>Клинические признаки ящура КРС</a:t>
            </a:r>
            <a:br>
              <a:rPr lang="ru-RU" sz="2000" b="1" smtClean="0"/>
            </a:b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Пораженный язык от убитого КРС (вскрытие афты)</a:t>
            </a:r>
            <a:endParaRPr lang="en-US" alt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03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Различные стадии поражения языка у КРС</a:t>
            </a:r>
            <a:endParaRPr lang="en-US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3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Поражения конечностей (межкопытной щели)</a:t>
            </a:r>
            <a:endParaRPr lang="en-US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97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Поражение вымени у КРС</a:t>
            </a:r>
            <a:endParaRPr lang="en-US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915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Ящурный пододерматит у КРС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2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Поражение рубца у КРС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23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967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Клинические признаки ящура овец</a:t>
            </a:r>
            <a:br>
              <a:rPr lang="ru-RU" sz="2400" b="1" smtClean="0"/>
            </a:b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000" b="0" smtClean="0"/>
              <a:t>Заживающие эрозии в области твёрдого нёба при ящуре у овцы</a:t>
            </a:r>
            <a:endParaRPr lang="ru-RU" altLang="ru-RU" sz="3000" b="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6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Конечность овцы при ящуре (вскрывшаяся афта)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Конечность овцы при ящуре </a:t>
            </a:r>
            <a:br>
              <a:rPr lang="ru-RU" sz="2400" b="1" smtClean="0"/>
            </a:br>
            <a:r>
              <a:rPr lang="ru-RU" sz="2400" b="1" smtClean="0"/>
              <a:t>(заживающая эрозия в межкопытцевой щели)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Поражение венчика у овцы при ящуре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5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 имеет сложный антигенный состав, различают 7 серологических типов.</a:t>
            </a: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в России регистрировались типы А, О и Азия-1.</a:t>
            </a: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Пододерматит у овцы при ящуре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Клинические признаки у свиней</a:t>
            </a:r>
            <a:endParaRPr lang="es-CO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712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Поражение пятака у свиней</a:t>
            </a:r>
            <a:endParaRPr lang="es-CO" alt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0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Поражение конечностей у свиней</a:t>
            </a:r>
            <a:endParaRPr lang="es-CO" alt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00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Ящур в дикой природе</a:t>
            </a:r>
            <a:endParaRPr lang="en-US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945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smtClean="0"/>
              <a:t>Природный резервуар ящура</a:t>
            </a:r>
            <a:endParaRPr lang="en-US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870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Рекомендации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5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Рекомендации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1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9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отчетам Всемирной справочной лаборатории ВОЗЖ (МЭБ) по ящуру (Великобритания),</a:t>
            </a:r>
            <a:b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Южной и Восточной Африке в 2022 году появилась </a:t>
            </a:r>
            <a:r>
              <a:rPr lang="ru-RU" sz="1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генетическая линии вируса ящура </a:t>
            </a:r>
            <a:r>
              <a:rPr lang="en-US" sz="1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ru-RU" sz="1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Т-2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зарегистрирован вирус ящура новой генетической линии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SAT-2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топотип </a:t>
            </a:r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1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Информационно-аналитического центра </a:t>
            </a:r>
            <a:b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«ВНИИЗЖ»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Информационно-аналитического центра </a:t>
            </a:r>
            <a:b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«ВНИИЗЖ»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3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44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</Words>
  <Application>Microsoft Office PowerPoint</Application>
  <PresentationFormat>Экран (4:3)</PresentationFormat>
  <Paragraphs>29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Вирус имеет сложный антигенный состав, различают 7 серологических типов. Ранее в России регистрировались типы А, О и Азия-1. </vt:lpstr>
      <vt:lpstr>Согласно отчетам Всемирной справочной лаборатории ВОЗЖ (МЭБ) по ящуру (Великобритания),  в Южной и Восточной Африке в 2022 году появилась новая генетическая линии вируса ящура SAТ-2.</vt:lpstr>
      <vt:lpstr>В 2022 году зарегистрирован вирус ящура новой генетической линии SAT-2, топотип XIV.</vt:lpstr>
      <vt:lpstr>Исследования Информационно-аналитического центра  ФГБУ «ВНИИЗЖ»</vt:lpstr>
      <vt:lpstr>Исследования Информационно-аналитического центра  ФГБУ «ВНИИЗЖ»</vt:lpstr>
      <vt:lpstr>Презентация PowerPoint</vt:lpstr>
      <vt:lpstr>Презентация PowerPoint</vt:lpstr>
      <vt:lpstr>Презентация PowerPoint</vt:lpstr>
      <vt:lpstr> Пути передачи ящура</vt:lpstr>
      <vt:lpstr> Пути входа инфекции</vt:lpstr>
      <vt:lpstr>Презентация PowerPoint</vt:lpstr>
      <vt:lpstr>Презентация PowerPoint</vt:lpstr>
      <vt:lpstr> Клинические признаки</vt:lpstr>
      <vt:lpstr>Классическая клиническая картина при ящуре у КРС в полевых условиях</vt:lpstr>
      <vt:lpstr>Клинические признаки ящура КРС </vt:lpstr>
      <vt:lpstr>Пораженный язык от убитого КРС (вскрытие афты)</vt:lpstr>
      <vt:lpstr>Различные стадии поражения языка у КРС</vt:lpstr>
      <vt:lpstr>Поражения конечностей (межкопытной щели)</vt:lpstr>
      <vt:lpstr>Поражение вымени у КРС</vt:lpstr>
      <vt:lpstr>Ящурный пододерматит у КРС</vt:lpstr>
      <vt:lpstr>Поражение рубца у КРС</vt:lpstr>
      <vt:lpstr>Презентация PowerPoint</vt:lpstr>
      <vt:lpstr>Клинические признаки ящура овец </vt:lpstr>
      <vt:lpstr>Заживающие эрозии в области твёрдого нёба при ящуре у овцы</vt:lpstr>
      <vt:lpstr>Конечность овцы при ящуре (вскрывшаяся афта)</vt:lpstr>
      <vt:lpstr>Конечность овцы при ящуре  (заживающая эрозия в межкопытцевой щели)</vt:lpstr>
      <vt:lpstr>Поражение венчика у овцы при ящуре</vt:lpstr>
      <vt:lpstr>Пододерматит у овцы при ящуре</vt:lpstr>
      <vt:lpstr>Клинические признаки у свиней</vt:lpstr>
      <vt:lpstr>Поражение пятака у свиней</vt:lpstr>
      <vt:lpstr>Поражение конечностей у свиней</vt:lpstr>
      <vt:lpstr>Ящур в дикой природе</vt:lpstr>
      <vt:lpstr>Природный резервуар ящура</vt:lpstr>
      <vt:lpstr>Рекомендации</vt:lpstr>
      <vt:lpstr>Рекомендации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Никифоров Виктор Викторович</dc:creator>
  <cp:lastModifiedBy>Никифоров Виктор Викторович</cp:lastModifiedBy>
  <cp:revision>1</cp:revision>
  <dcterms:created xsi:type="dcterms:W3CDTF">2023-03-17T12:54:37Z</dcterms:created>
  <dcterms:modified xsi:type="dcterms:W3CDTF">2023-03-17T12:54:37Z</dcterms:modified>
</cp:coreProperties>
</file>